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62" r:id="rId4"/>
    <p:sldId id="266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tif"/><Relationship Id="rId7" Type="http://schemas.openxmlformats.org/officeDocument/2006/relationships/image" Target="../media/image8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B17281-22F3-48DE-98F1-A9F620AD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36" y="1930399"/>
            <a:ext cx="3330637" cy="22295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1C0310C-205F-4C9E-99CA-E6BEA390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36" y="4471829"/>
            <a:ext cx="2948014" cy="20177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0FBAEC-DB5C-4A8F-B7DA-E3B6F128A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78" y="1930399"/>
            <a:ext cx="2177290" cy="31526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FA741B-F7F1-4ABE-85D7-1B0228354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2017776" cy="2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D871D8-A0F1-48A0-9732-A0CD451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1559715"/>
            <a:ext cx="999667" cy="14627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FC243C-BAB2-4A14-ABD2-596C0BF4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3283192"/>
            <a:ext cx="999667" cy="14259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D02580-5FA6-4A25-8B99-A203FC568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65" y="1559716"/>
            <a:ext cx="1010222" cy="1462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F97ADB-4D95-4B4C-BE02-D33EFA4A5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02" y="3283193"/>
            <a:ext cx="948691" cy="1425904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8323316-6D5B-4A43-8C4E-7731F50CD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211438"/>
              </p:ext>
            </p:extLst>
          </p:nvPr>
        </p:nvGraphicFramePr>
        <p:xfrm>
          <a:off x="677334" y="1986056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33D2C66F-EADF-442D-8FB9-C1C977643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73" y="5227875"/>
            <a:ext cx="1842173" cy="12312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9D3B66-3663-4F7A-8025-9213B7D38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2" y="5258166"/>
            <a:ext cx="1842173" cy="1189774"/>
          </a:xfrm>
          <a:prstGeom prst="rect">
            <a:avLst/>
          </a:prstGeom>
        </p:spPr>
      </p:pic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BD86962-1125-4998-AB6D-8C3D38CC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1" y="5242055"/>
            <a:ext cx="1842174" cy="12331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52F364-FEA9-446D-8131-1DCCBF96D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40" y="5227875"/>
            <a:ext cx="1842173" cy="12608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95842BC-306C-41A3-857E-0E81508A5153}"/>
              </a:ext>
            </a:extLst>
          </p:cNvPr>
          <p:cNvSpPr/>
          <p:nvPr/>
        </p:nvSpPr>
        <p:spPr>
          <a:xfrm>
            <a:off x="7644558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A4E985E-558B-4175-ADAB-B2487FE7E88B}"/>
              </a:ext>
            </a:extLst>
          </p:cNvPr>
          <p:cNvSpPr/>
          <p:nvPr/>
        </p:nvSpPr>
        <p:spPr>
          <a:xfrm>
            <a:off x="9570762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D1E0A4-1468-41BA-9014-5E5BDA782087}"/>
              </a:ext>
            </a:extLst>
          </p:cNvPr>
          <p:cNvSpPr/>
          <p:nvPr/>
        </p:nvSpPr>
        <p:spPr>
          <a:xfrm>
            <a:off x="5536734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DBB994-1F41-46F5-935E-976821D05E6C}"/>
              </a:ext>
            </a:extLst>
          </p:cNvPr>
          <p:cNvSpPr/>
          <p:nvPr/>
        </p:nvSpPr>
        <p:spPr>
          <a:xfrm>
            <a:off x="731225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8F0BF1-1405-4B9C-91BF-6BD4CE7C577D}"/>
              </a:ext>
            </a:extLst>
          </p:cNvPr>
          <p:cNvSpPr txBox="1"/>
          <p:nvPr/>
        </p:nvSpPr>
        <p:spPr>
          <a:xfrm>
            <a:off x="677334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F01DB1-7122-4EB1-8315-346C7DB525AD}"/>
              </a:ext>
            </a:extLst>
          </p:cNvPr>
          <p:cNvSpPr txBox="1"/>
          <p:nvPr/>
        </p:nvSpPr>
        <p:spPr>
          <a:xfrm>
            <a:off x="5517159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B24ADCC-A100-4522-B086-856909311585}"/>
              </a:ext>
            </a:extLst>
          </p:cNvPr>
          <p:cNvSpPr txBox="1"/>
          <p:nvPr/>
        </p:nvSpPr>
        <p:spPr>
          <a:xfrm>
            <a:off x="7300679" y="451338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1992ED-ED73-4628-8F71-319A9D29758A}"/>
              </a:ext>
            </a:extLst>
          </p:cNvPr>
          <p:cNvSpPr txBox="1"/>
          <p:nvPr/>
        </p:nvSpPr>
        <p:spPr>
          <a:xfrm>
            <a:off x="9247384" y="449645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E2E64-2B62-4DA0-A6CF-4CE2D81C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406F8-0C8C-4280-8053-EAB7A0D6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Frontal </a:t>
            </a:r>
            <a:r>
              <a:rPr lang="de-DE" dirty="0" err="1"/>
              <a:t>faces</a:t>
            </a:r>
            <a:r>
              <a:rPr lang="de-DE" dirty="0"/>
              <a:t> &amp; </a:t>
            </a:r>
            <a:r>
              <a:rPr lang="de-DE" dirty="0" err="1"/>
              <a:t>Profiles</a:t>
            </a:r>
            <a:endParaRPr lang="de-DE" dirty="0"/>
          </a:p>
        </p:txBody>
      </p:sp>
      <p:pic>
        <p:nvPicPr>
          <p:cNvPr id="10" name="Grafik 9" descr="Ein Bild, das Gebäude, Mann, draußen, Person enthält.&#10;&#10;Mit sehr hoher Zuverlässigkeit generierte Beschreibung">
            <a:extLst>
              <a:ext uri="{FF2B5EF4-FFF2-40B4-BE49-F238E27FC236}">
                <a16:creationId xmlns:a16="http://schemas.microsoft.com/office/drawing/2014/main" id="{7E0E6EAF-68D1-4703-BA02-92E39E7BA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24" y="1930400"/>
            <a:ext cx="2160190" cy="31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Segmentierung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92A1D-9EA1-4966-8E7F-0B977E7F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Kanten werden nicht vollständig erkannt</a:t>
            </a:r>
          </a:p>
          <a:p>
            <a:r>
              <a:rPr lang="de-DE" dirty="0"/>
              <a:t>Bild verschwimmt mit dem Hintergrund</a:t>
            </a:r>
          </a:p>
          <a:p>
            <a:r>
              <a:rPr lang="de-DE" dirty="0"/>
              <a:t>Viele Konfigurationen die man verändern kann für bessere Ergebnisse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77</Words>
  <Application>Microsoft Office PowerPoint</Application>
  <PresentationFormat>Breitbild</PresentationFormat>
  <Paragraphs>33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Facette</vt:lpstr>
      <vt:lpstr>Automatisches ausschneiden  von Bildern  aus Fotoalben</vt:lpstr>
      <vt:lpstr>Grobe Segmentierung von Bildern</vt:lpstr>
      <vt:lpstr>Vergleich von Testdaten mit unseren Ergebnissen</vt:lpstr>
      <vt:lpstr>Gesichtserkennung</vt:lpstr>
      <vt:lpstr>Probleme Segmentierung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Mariella Dreissig</cp:lastModifiedBy>
  <cp:revision>63</cp:revision>
  <dcterms:created xsi:type="dcterms:W3CDTF">2018-05-15T05:18:57Z</dcterms:created>
  <dcterms:modified xsi:type="dcterms:W3CDTF">2018-07-25T12:13:14Z</dcterms:modified>
</cp:coreProperties>
</file>